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420" r:id="rId2"/>
    <p:sldId id="402" r:id="rId3"/>
    <p:sldId id="418" r:id="rId4"/>
    <p:sldId id="419" r:id="rId5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kirbis" initials="m" lastIdx="0" clrIdx="0">
    <p:extLst>
      <p:ext uri="{19B8F6BF-5375-455C-9EA6-DF929625EA0E}">
        <p15:presenceInfo xmlns:p15="http://schemas.microsoft.com/office/powerpoint/2012/main" userId="mkirbis" providerId="None"/>
      </p:ext>
    </p:extLst>
  </p:cmAuthor>
  <p:cmAuthor id="2" name="S4_S" initials="S4" lastIdx="1" clrIdx="1">
    <p:extLst>
      <p:ext uri="{19B8F6BF-5375-455C-9EA6-DF929625EA0E}">
        <p15:presenceInfo xmlns:p15="http://schemas.microsoft.com/office/powerpoint/2012/main" userId="S4_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etel slog 3 – poudarek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etel slog 2 – poudarek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89631" autoAdjust="0"/>
  </p:normalViewPr>
  <p:slideViewPr>
    <p:cSldViewPr snapToGrid="0">
      <p:cViewPr varScale="1">
        <p:scale>
          <a:sx n="92" d="100"/>
          <a:sy n="92" d="100"/>
        </p:scale>
        <p:origin x="1604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D3061824-B914-4418-8B9C-54D1F36FB87F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6628363C-EA15-4EA1-A9BB-D61861C10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64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6BB406CA-5417-41F2-9BDB-E5796C61B5CD}" type="datetimeFigureOut">
              <a:rPr lang="sl-SI" smtClean="0"/>
              <a:t>12. 04. 2021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521075" y="889000"/>
            <a:ext cx="3192463" cy="239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1022984" y="3418540"/>
            <a:ext cx="8188647" cy="279708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85647311-B3B4-41E5-AF38-85226823664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393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7311-B3B4-41E5-AF38-852268236641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00918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7311-B3B4-41E5-AF38-852268236641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907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 anchor="ctr"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236417" y="1366750"/>
            <a:ext cx="1921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www.eu-skladi.si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8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AA43-227E-4F11-92D3-0B5ECCA277C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88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4.svrk@gov.s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335"/>
            <a:ext cx="8886406" cy="1277937"/>
          </a:xfrm>
        </p:spPr>
        <p:txBody>
          <a:bodyPr>
            <a:noAutofit/>
          </a:bodyPr>
          <a:lstStyle/>
          <a:p>
            <a:r>
              <a:rPr lang="sl-SI" sz="4800" dirty="0" smtClean="0">
                <a:solidFill>
                  <a:srgbClr val="002060"/>
                </a:solidFill>
              </a:rPr>
              <a:t>S4 – Proces podjetniškega odkrivanja - 3.faza</a:t>
            </a:r>
            <a:r>
              <a:rPr lang="sl-SI" sz="4000" dirty="0">
                <a:solidFill>
                  <a:srgbClr val="002060"/>
                </a:solidFill>
              </a:rPr>
              <a:t/>
            </a:r>
            <a:br>
              <a:rPr lang="sl-SI" sz="4000" dirty="0">
                <a:solidFill>
                  <a:srgbClr val="002060"/>
                </a:solidFill>
              </a:rPr>
            </a:b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313150" y="5496769"/>
            <a:ext cx="6878760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l-SI" dirty="0" err="1" smtClean="0">
                <a:solidFill>
                  <a:srgbClr val="002060"/>
                </a:solidFill>
              </a:rPr>
              <a:t>Webinar</a:t>
            </a:r>
            <a:r>
              <a:rPr lang="sl-SI" dirty="0" smtClean="0">
                <a:solidFill>
                  <a:srgbClr val="002060"/>
                </a:solidFill>
              </a:rPr>
              <a:t> </a:t>
            </a:r>
            <a:r>
              <a:rPr lang="sl-SI" dirty="0" smtClean="0">
                <a:solidFill>
                  <a:srgbClr val="002060"/>
                </a:solidFill>
              </a:rPr>
              <a:t>7 </a:t>
            </a:r>
            <a:r>
              <a:rPr lang="sl-SI" dirty="0" smtClean="0">
                <a:solidFill>
                  <a:srgbClr val="002060"/>
                </a:solidFill>
              </a:rPr>
              <a:t>od 10 – </a:t>
            </a:r>
            <a:r>
              <a:rPr lang="sl-SI" dirty="0" smtClean="0">
                <a:solidFill>
                  <a:srgbClr val="002060"/>
                </a:solidFill>
              </a:rPr>
              <a:t>12.4.2021</a:t>
            </a:r>
            <a:endParaRPr lang="en-US" dirty="0">
              <a:solidFill>
                <a:srgbClr val="0066CC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27" y="2485407"/>
            <a:ext cx="5115051" cy="191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avokotnik 5"/>
          <p:cNvSpPr/>
          <p:nvPr/>
        </p:nvSpPr>
        <p:spPr>
          <a:xfrm>
            <a:off x="6568074" y="2300741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>
                <a:hlinkClick r:id="rId4"/>
              </a:rPr>
              <a:t>s4.svrk@gov.si</a:t>
            </a:r>
            <a:endParaRPr lang="en-GB" dirty="0"/>
          </a:p>
        </p:txBody>
      </p:sp>
      <p:sp>
        <p:nvSpPr>
          <p:cNvPr id="2" name="PoljeZBesedilom 1"/>
          <p:cNvSpPr txBox="1"/>
          <p:nvPr/>
        </p:nvSpPr>
        <p:spPr>
          <a:xfrm>
            <a:off x="-18527" y="1384198"/>
            <a:ext cx="7998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800" b="1" dirty="0" smtClean="0">
                <a:solidFill>
                  <a:srgbClr val="002060"/>
                </a:solidFill>
              </a:rPr>
              <a:t>Trajnostna pridelava  Hrane </a:t>
            </a:r>
            <a:endParaRPr lang="en-GB" sz="4800" b="1" dirty="0"/>
          </a:p>
        </p:txBody>
      </p:sp>
    </p:spTree>
    <p:extLst>
      <p:ext uri="{BB962C8B-B14F-4D97-AF65-F5344CB8AC3E}">
        <p14:creationId xmlns:p14="http://schemas.microsoft.com/office/powerpoint/2010/main" val="154022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74506" y="177656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Dnevni </a:t>
            </a: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red W7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679089" y="1144876"/>
            <a:ext cx="7732713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Uvod –SVRK (5 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Predstavitev PPU s predlaganimi FP in PS  </a:t>
            </a:r>
            <a:r>
              <a:rPr lang="sl-SI" altLang="en-US" b="1" dirty="0" smtClean="0">
                <a:solidFill>
                  <a:srgbClr val="002060"/>
                </a:solidFill>
              </a:rPr>
              <a:t>Trajnostna pridelava Hrane; SRIP Hrana – </a:t>
            </a:r>
            <a:r>
              <a:rPr lang="sl-SI" altLang="en-US" sz="2600" b="1" dirty="0" smtClean="0">
                <a:solidFill>
                  <a:srgbClr val="002060"/>
                </a:solidFill>
              </a:rPr>
              <a:t>GZS-Zbornica kmetijskih in živilskih podjetij</a:t>
            </a:r>
            <a:r>
              <a:rPr lang="sl-SI" sz="2600" b="1" dirty="0" smtClean="0">
                <a:solidFill>
                  <a:srgbClr val="002060"/>
                </a:solidFill>
              </a:rPr>
              <a:t> </a:t>
            </a:r>
            <a:r>
              <a:rPr lang="sl-SI" sz="2600" b="1" dirty="0" smtClean="0">
                <a:solidFill>
                  <a:srgbClr val="002060"/>
                </a:solidFill>
              </a:rPr>
              <a:t>(45-50 min)</a:t>
            </a:r>
            <a:endParaRPr lang="en-GB" sz="2600" b="1" dirty="0" smtClean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********************************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Q&amp;A: prejete pobude oz. vprašanja (30-40 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Q&amp;A: ostala vprašanja (po potrebi)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Vaša moderatorja: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Tatjana Zagorc </a:t>
            </a:r>
            <a:r>
              <a:rPr lang="sl-SI" altLang="en-US" b="1" dirty="0" smtClean="0">
                <a:solidFill>
                  <a:srgbClr val="002060"/>
                </a:solidFill>
              </a:rPr>
              <a:t>- SRIP </a:t>
            </a:r>
            <a:r>
              <a:rPr lang="sl-SI" altLang="en-US" b="1" dirty="0" smtClean="0">
                <a:solidFill>
                  <a:srgbClr val="002060"/>
                </a:solidFill>
              </a:rPr>
              <a:t>Hrana </a:t>
            </a:r>
            <a:r>
              <a:rPr lang="sl-SI" altLang="en-US" sz="2000" b="1" dirty="0" smtClean="0">
                <a:solidFill>
                  <a:srgbClr val="002060"/>
                </a:solidFill>
              </a:rPr>
              <a:t>in</a:t>
            </a:r>
            <a:r>
              <a:rPr lang="sl-SI" altLang="en-US" b="1" dirty="0" smtClean="0">
                <a:solidFill>
                  <a:srgbClr val="002060"/>
                </a:solidFill>
              </a:rPr>
              <a:t> </a:t>
            </a:r>
            <a:endParaRPr lang="sl-SI" altLang="en-US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Gorazd Jenko - SVRK </a:t>
            </a:r>
            <a:r>
              <a:rPr lang="sl-SI" altLang="en-US" sz="2000" b="1" dirty="0" smtClean="0">
                <a:solidFill>
                  <a:srgbClr val="002060"/>
                </a:solidFill>
              </a:rPr>
              <a:t>*****************************************</a:t>
            </a: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err="1">
                <a:solidFill>
                  <a:srgbClr val="7030A0"/>
                </a:solidFill>
              </a:rPr>
              <a:t>Webinar</a:t>
            </a:r>
            <a:r>
              <a:rPr lang="sl-SI" altLang="en-US" sz="2400" b="1" dirty="0">
                <a:solidFill>
                  <a:srgbClr val="7030A0"/>
                </a:solidFill>
              </a:rPr>
              <a:t> se snema, je in bo dostopen tudi na </a:t>
            </a:r>
            <a:r>
              <a:rPr lang="sl-SI" altLang="en-US" sz="2400" b="1" dirty="0" smtClean="0">
                <a:solidFill>
                  <a:srgbClr val="7030A0"/>
                </a:solidFill>
              </a:rPr>
              <a:t>YT</a:t>
            </a:r>
            <a:endParaRPr lang="sl-SI" altLang="en-US" sz="2400" b="1" dirty="0" smtClean="0">
              <a:solidFill>
                <a:srgbClr val="002060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046" y="101888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Namen </a:t>
            </a: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W2 </a:t>
            </a: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– W10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668421" y="1030706"/>
            <a:ext cx="8156925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V tej </a:t>
            </a:r>
            <a:r>
              <a:rPr lang="sl-SI" altLang="en-US" b="1" dirty="0" smtClean="0">
                <a:solidFill>
                  <a:srgbClr val="002060"/>
                </a:solidFill>
              </a:rPr>
              <a:t>fazi priprave S4 in EDP: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NI razprava o: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- Svežnju ukrepov – </a:t>
            </a:r>
            <a:r>
              <a:rPr lang="sl-SI" altLang="en-US" b="1" dirty="0" err="1" smtClean="0">
                <a:solidFill>
                  <a:srgbClr val="002060"/>
                </a:solidFill>
              </a:rPr>
              <a:t>Policy</a:t>
            </a:r>
            <a:r>
              <a:rPr lang="sl-SI" altLang="en-US" b="1" dirty="0" smtClean="0">
                <a:solidFill>
                  <a:srgbClr val="002060"/>
                </a:solidFill>
              </a:rPr>
              <a:t> mix,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€- razpoložljivih EU, nacionalnih idr. sredstvih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upravljanju S4 in SRIP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sz="2600" b="1" dirty="0" smtClean="0">
                <a:solidFill>
                  <a:srgbClr val="002060"/>
                </a:solidFill>
              </a:rPr>
              <a:t>- internacionalizaciji/mednarodnem sodelovanju…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600" b="1" dirty="0" smtClean="0">
                <a:solidFill>
                  <a:srgbClr val="002060"/>
                </a:solidFill>
              </a:rPr>
              <a:t>******************************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JE: - Proces podjetniškega odkrivanja z deležniki (tudi) </a:t>
            </a:r>
            <a:r>
              <a:rPr lang="sl-SI" altLang="en-US" b="1" u="sng" dirty="0" smtClean="0">
                <a:solidFill>
                  <a:srgbClr val="002060"/>
                </a:solidFill>
              </a:rPr>
              <a:t>izven SRIP </a:t>
            </a:r>
            <a:r>
              <a:rPr lang="sl-SI" altLang="en-US" b="1" dirty="0" smtClean="0">
                <a:solidFill>
                  <a:srgbClr val="002060"/>
                </a:solidFill>
              </a:rPr>
              <a:t>in PPU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Dodatne utemeljitve domen, optimizacija strukture prioritet, razprava o Fokusnih področjih in tehnologijah ter predlaganih Produktnih smereh na domeni Trajnostni turizem, nadaljnje </a:t>
            </a:r>
            <a:r>
              <a:rPr lang="sl-SI" altLang="en-US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OSREDOTOČENJE. </a:t>
            </a:r>
            <a:endParaRPr lang="sl-SI" altLang="en-US" sz="3600" b="1" u="sng" dirty="0">
              <a:solidFill>
                <a:srgbClr val="002060"/>
              </a:solidFill>
            </a:endParaRPr>
          </a:p>
        </p:txBody>
      </p:sp>
      <p:sp>
        <p:nvSpPr>
          <p:cNvPr id="2" name="Zaobljeni pravokotnik 1"/>
          <p:cNvSpPr/>
          <p:nvPr/>
        </p:nvSpPr>
        <p:spPr>
          <a:xfrm>
            <a:off x="2999509" y="6098772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18" y="247362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43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82933" y="5493327"/>
            <a:ext cx="6878760" cy="1364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4300" dirty="0" smtClean="0">
                <a:solidFill>
                  <a:srgbClr val="002060"/>
                </a:solidFill>
              </a:rPr>
              <a:t>HVALA</a:t>
            </a:r>
          </a:p>
          <a:p>
            <a:pPr algn="ctr"/>
            <a:r>
              <a:rPr lang="sl-SI" sz="3800" dirty="0" smtClean="0">
                <a:solidFill>
                  <a:srgbClr val="002060"/>
                </a:solidFill>
              </a:rPr>
              <a:t> </a:t>
            </a:r>
            <a:r>
              <a:rPr lang="sl-SI" sz="3200" dirty="0" smtClean="0">
                <a:solidFill>
                  <a:srgbClr val="002060"/>
                </a:solidFill>
              </a:rPr>
              <a:t>ZA VAŠE PREDLOGE IN RAZPRAVO</a:t>
            </a:r>
          </a:p>
          <a:p>
            <a:pPr algn="ctr"/>
            <a:r>
              <a:rPr lang="sl-SI" dirty="0" smtClean="0">
                <a:hlinkClick r:id="rId2"/>
              </a:rPr>
              <a:t>s4.svrk@gov.si</a:t>
            </a:r>
            <a:r>
              <a:rPr lang="sl-SI" dirty="0" smtClean="0"/>
              <a:t> </a:t>
            </a:r>
            <a:r>
              <a:rPr lang="sl-SI" dirty="0" smtClean="0">
                <a:solidFill>
                  <a:schemeClr val="accent6">
                    <a:lumMod val="50000"/>
                  </a:schemeClr>
                </a:solidFill>
              </a:rPr>
              <a:t>– 24/7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5786</TotalTime>
  <Words>109</Words>
  <Application>Microsoft Office PowerPoint</Application>
  <PresentationFormat>Diaprojekcija na zaslonu (4:3)</PresentationFormat>
  <Paragraphs>31</Paragraphs>
  <Slides>4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 Theme</vt:lpstr>
      <vt:lpstr>S4 – Proces podjetniškega odkrivanja - 3.faza </vt:lpstr>
      <vt:lpstr>PowerPointova predstavitev</vt:lpstr>
      <vt:lpstr>PowerPointova predstavitev</vt:lpstr>
      <vt:lpstr>S4 – Proces podjetniškega odkrivanja - 3.faza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SVRK</cp:lastModifiedBy>
  <cp:revision>509</cp:revision>
  <cp:lastPrinted>2021-03-25T03:55:31Z</cp:lastPrinted>
  <dcterms:created xsi:type="dcterms:W3CDTF">2015-02-26T08:26:11Z</dcterms:created>
  <dcterms:modified xsi:type="dcterms:W3CDTF">2021-04-12T10:03:44Z</dcterms:modified>
</cp:coreProperties>
</file>